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1"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06" autoAdjust="0"/>
    <p:restoredTop sz="94660"/>
  </p:normalViewPr>
  <p:slideViewPr>
    <p:cSldViewPr>
      <p:cViewPr varScale="1">
        <p:scale>
          <a:sx n="65" d="100"/>
          <a:sy n="65" d="100"/>
        </p:scale>
        <p:origin x="-1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20.10.2017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20.10.2017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20.10.2017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3720DD-5B6D-40BF-8493-A6B52D484E6B}" type="datetimeFigureOut">
              <a:rPr lang="tr-TR" smtClean="0"/>
              <a:t>20.10.2017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20.10.2017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t>20.10.2017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smtClean="0"/>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20.10.2017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20.10.2017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20.10.2017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20.10.2017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20.10.2017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23720DD-5B6D-40BF-8493-A6B52D484E6B}" type="datetimeFigureOut">
              <a:rPr lang="tr-TR" smtClean="0"/>
              <a:t>20.10.2017</a:t>
            </a:fld>
            <a:endParaRPr lang="tr-T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lstStyle/>
          <a:p>
            <a:r>
              <a:rPr lang="tr-TR" dirty="0" smtClean="0"/>
              <a:t>MERKEZ ORTAOKULU REHBERLİK SERVİSİ</a:t>
            </a:r>
          </a:p>
          <a:p>
            <a:r>
              <a:rPr lang="tr-TR" dirty="0" smtClean="0"/>
              <a:t>HAZIRLAYAN: YASEMİN MORSÜMBÜL</a:t>
            </a:r>
            <a:endParaRPr lang="tr-TR" dirty="0"/>
          </a:p>
        </p:txBody>
      </p:sp>
      <p:sp>
        <p:nvSpPr>
          <p:cNvPr id="2" name="Başlık 1"/>
          <p:cNvSpPr>
            <a:spLocks noGrp="1"/>
          </p:cNvSpPr>
          <p:nvPr>
            <p:ph type="ctrTitle"/>
          </p:nvPr>
        </p:nvSpPr>
        <p:spPr/>
        <p:txBody>
          <a:bodyPr/>
          <a:lstStyle/>
          <a:p>
            <a:r>
              <a:rPr lang="tr-TR" dirty="0" smtClean="0"/>
              <a:t>VERİMLİ DERS ÇALIŞMA</a:t>
            </a:r>
            <a:endParaRPr lang="tr-TR" dirty="0"/>
          </a:p>
        </p:txBody>
      </p:sp>
      <p:pic>
        <p:nvPicPr>
          <p:cNvPr id="1026" name="Picture 2" descr="C:\Users\merkez\Desktop\İLK SAYF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88640"/>
            <a:ext cx="4680520"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222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3"/>
          </p:nvPr>
        </p:nvSpPr>
        <p:spPr/>
        <p:txBody>
          <a:bodyPr/>
          <a:lstStyle/>
          <a:p>
            <a:pPr marL="45720" indent="0">
              <a:buNone/>
            </a:pPr>
            <a:r>
              <a:rPr lang="tr-TR" dirty="0" smtClean="0"/>
              <a:t>	Leylek nereye gittiğini bilmeden uçtu uçtu uçtu.</a:t>
            </a:r>
          </a:p>
          <a:p>
            <a:pPr marL="45720" indent="0">
              <a:buNone/>
            </a:pPr>
            <a:r>
              <a:rPr lang="tr-TR" dirty="0"/>
              <a:t>	</a:t>
            </a:r>
            <a:r>
              <a:rPr lang="tr-TR" dirty="0" smtClean="0"/>
              <a:t>Akşam olunca çok yorulmuştu. Bir ağaca konup uyumak istedi. Birkaç saat sonra hava </a:t>
            </a:r>
            <a:r>
              <a:rPr lang="tr-TR" dirty="0" smtClean="0"/>
              <a:t>soğumaya, </a:t>
            </a:r>
            <a:r>
              <a:rPr lang="tr-TR" dirty="0" smtClean="0"/>
              <a:t>leylek üşümeye başladı. Kanatları soğuktan hareket dahi edemiyordu. Yaptığı yanlışı anlamıştı ama bu ona çok pahalıya mal olmuştu. Artık </a:t>
            </a:r>
            <a:r>
              <a:rPr lang="tr-TR" dirty="0" smtClean="0"/>
              <a:t>yuvasız, </a:t>
            </a:r>
            <a:r>
              <a:rPr lang="tr-TR" dirty="0" smtClean="0"/>
              <a:t>sürüsüz ve bilmediği bir yerde soğuktan ölmek üzereydi.</a:t>
            </a:r>
            <a:endParaRPr lang="tr-TR" dirty="0"/>
          </a:p>
        </p:txBody>
      </p:sp>
    </p:spTree>
    <p:extLst>
      <p:ext uri="{BB962C8B-B14F-4D97-AF65-F5344CB8AC3E}">
        <p14:creationId xmlns:p14="http://schemas.microsoft.com/office/powerpoint/2010/main" val="3407424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3"/>
          </p:nvPr>
        </p:nvSpPr>
        <p:spPr/>
        <p:txBody>
          <a:bodyPr/>
          <a:lstStyle/>
          <a:p>
            <a:pPr marL="45720" indent="0">
              <a:buNone/>
            </a:pPr>
            <a:r>
              <a:rPr lang="tr-TR" dirty="0" smtClean="0"/>
              <a:t>	Bir anda telaşla uyandı. </a:t>
            </a:r>
            <a:r>
              <a:rPr lang="tr-TR" dirty="0" smtClean="0"/>
              <a:t>Yaşadığı </a:t>
            </a:r>
            <a:r>
              <a:rPr lang="tr-TR" dirty="0" smtClean="0"/>
              <a:t>şey bir rüyaydı. Derin bir nefes aldı. Plan </a:t>
            </a:r>
            <a:r>
              <a:rPr lang="tr-TR" dirty="0" smtClean="0"/>
              <a:t>yapmanın ve bir amacın </a:t>
            </a:r>
            <a:r>
              <a:rPr lang="tr-TR" dirty="0" smtClean="0"/>
              <a:t>olmasının önemini anlamıştı.</a:t>
            </a:r>
          </a:p>
          <a:p>
            <a:pPr marL="45720" indent="0">
              <a:buNone/>
            </a:pPr>
            <a:endParaRPr lang="tr-TR" dirty="0"/>
          </a:p>
          <a:p>
            <a:pPr marL="45720" indent="0">
              <a:buNone/>
            </a:pPr>
            <a:endParaRPr lang="tr-TR" dirty="0" smtClean="0"/>
          </a:p>
          <a:p>
            <a:pPr marL="45720" indent="0">
              <a:buNone/>
            </a:pPr>
            <a:endParaRPr lang="tr-TR" dirty="0"/>
          </a:p>
          <a:p>
            <a:pPr marL="45720" indent="0">
              <a:buNone/>
            </a:pPr>
            <a:r>
              <a:rPr lang="tr-TR" dirty="0" smtClean="0"/>
              <a:t>BU HİKAYEDEN BİZLER NE DERSLER ÇIKARDIK?</a:t>
            </a:r>
            <a:endParaRPr lang="tr-TR" dirty="0"/>
          </a:p>
        </p:txBody>
      </p:sp>
    </p:spTree>
    <p:extLst>
      <p:ext uri="{BB962C8B-B14F-4D97-AF65-F5344CB8AC3E}">
        <p14:creationId xmlns:p14="http://schemas.microsoft.com/office/powerpoint/2010/main" val="3114179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260648"/>
            <a:ext cx="6512511" cy="1143000"/>
          </a:xfrm>
        </p:spPr>
        <p:txBody>
          <a:bodyPr/>
          <a:lstStyle/>
          <a:p>
            <a:pPr marL="0" indent="0">
              <a:buNone/>
            </a:pPr>
            <a:r>
              <a:rPr lang="tr-TR" dirty="0" smtClean="0"/>
              <a:t>Çalışma Ortamımız </a:t>
            </a:r>
            <a:r>
              <a:rPr lang="tr-TR" smtClean="0"/>
              <a:t>Nasıl Olmalı?</a:t>
            </a:r>
            <a:endParaRPr lang="tr-TR" dirty="0"/>
          </a:p>
        </p:txBody>
      </p:sp>
      <p:sp>
        <p:nvSpPr>
          <p:cNvPr id="3" name="İçerik Yer Tutucusu 2"/>
          <p:cNvSpPr>
            <a:spLocks noGrp="1"/>
          </p:cNvSpPr>
          <p:nvPr>
            <p:ph sz="quarter" idx="13"/>
          </p:nvPr>
        </p:nvSpPr>
        <p:spPr>
          <a:xfrm>
            <a:off x="1259632" y="2060848"/>
            <a:ext cx="6400800" cy="3474720"/>
          </a:xfrm>
        </p:spPr>
        <p:txBody>
          <a:bodyPr/>
          <a:lstStyle/>
          <a:p>
            <a:r>
              <a:rPr lang="tr-TR" dirty="0" smtClean="0"/>
              <a:t>Ders çalışacağımız ortam derli toplu olmalı</a:t>
            </a:r>
          </a:p>
          <a:p>
            <a:r>
              <a:rPr lang="tr-TR" dirty="0" smtClean="0"/>
              <a:t>Çalışma masamız olmalı</a:t>
            </a:r>
          </a:p>
          <a:p>
            <a:r>
              <a:rPr lang="tr-TR" dirty="0" smtClean="0"/>
              <a:t>Soğuk veya çok sıcak olmamalı (21-24 derece)</a:t>
            </a:r>
          </a:p>
          <a:p>
            <a:r>
              <a:rPr lang="tr-TR" dirty="0" smtClean="0"/>
              <a:t>Aydınlık olmalı</a:t>
            </a:r>
          </a:p>
          <a:p>
            <a:r>
              <a:rPr lang="tr-TR" dirty="0" smtClean="0"/>
              <a:t>Masamızın karşısında boş bir duvar olmalı</a:t>
            </a:r>
            <a:endParaRPr lang="tr-TR" dirty="0"/>
          </a:p>
        </p:txBody>
      </p:sp>
    </p:spTree>
    <p:extLst>
      <p:ext uri="{BB962C8B-B14F-4D97-AF65-F5344CB8AC3E}">
        <p14:creationId xmlns:p14="http://schemas.microsoft.com/office/powerpoint/2010/main" val="549705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476672"/>
            <a:ext cx="6512511" cy="1143000"/>
          </a:xfrm>
        </p:spPr>
        <p:txBody>
          <a:bodyPr/>
          <a:lstStyle/>
          <a:p>
            <a:r>
              <a:rPr lang="tr-TR" dirty="0" smtClean="0"/>
              <a:t>Neden Ders Tekrarı Yapmalıyım?</a:t>
            </a:r>
            <a:endParaRPr lang="tr-TR" dirty="0"/>
          </a:p>
        </p:txBody>
      </p:sp>
      <p:sp>
        <p:nvSpPr>
          <p:cNvPr id="3" name="İçerik Yer Tutucusu 2"/>
          <p:cNvSpPr>
            <a:spLocks noGrp="1"/>
          </p:cNvSpPr>
          <p:nvPr>
            <p:ph sz="quarter" idx="13"/>
          </p:nvPr>
        </p:nvSpPr>
        <p:spPr>
          <a:xfrm>
            <a:off x="1331640" y="2060848"/>
            <a:ext cx="6984776" cy="4248472"/>
          </a:xfrm>
        </p:spPr>
        <p:txBody>
          <a:bodyPr>
            <a:normAutofit lnSpcReduction="10000"/>
          </a:bodyPr>
          <a:lstStyle/>
          <a:p>
            <a:pPr marL="45720" indent="0">
              <a:buNone/>
            </a:pPr>
            <a:r>
              <a:rPr lang="tr-TR" dirty="0" smtClean="0"/>
              <a:t>Öğrenmeler;</a:t>
            </a:r>
          </a:p>
          <a:p>
            <a:r>
              <a:rPr lang="tr-TR" dirty="0" smtClean="0"/>
              <a:t>%10 okuyarak </a:t>
            </a:r>
          </a:p>
          <a:p>
            <a:r>
              <a:rPr lang="tr-TR" dirty="0" smtClean="0"/>
              <a:t>%20 işiterek</a:t>
            </a:r>
          </a:p>
          <a:p>
            <a:r>
              <a:rPr lang="tr-TR" dirty="0" smtClean="0"/>
              <a:t>%30 görerek</a:t>
            </a:r>
          </a:p>
          <a:p>
            <a:r>
              <a:rPr lang="tr-TR" dirty="0" smtClean="0"/>
              <a:t>%50 görüp, işiterek (Dersi dinleme)</a:t>
            </a:r>
          </a:p>
          <a:p>
            <a:r>
              <a:rPr lang="tr-TR" dirty="0" smtClean="0"/>
              <a:t>%70 görüp ,işitip, söyleyerek (Dersi dinleyip, derse katılma)</a:t>
            </a:r>
          </a:p>
          <a:p>
            <a:r>
              <a:rPr lang="tr-TR" dirty="0" smtClean="0"/>
              <a:t>%90 görüp, işitip, söyleyip, yaparak (Dersi dinleme, derse katılım ve evde tekrar)</a:t>
            </a:r>
          </a:p>
          <a:p>
            <a:pPr marL="45720" indent="0">
              <a:buNone/>
            </a:pPr>
            <a:r>
              <a:rPr lang="tr-TR" dirty="0" smtClean="0"/>
              <a:t>	Şeklinde gerçekleştiği için ders çalışmamız gerekir.</a:t>
            </a:r>
            <a:endParaRPr lang="tr-TR" dirty="0"/>
          </a:p>
        </p:txBody>
      </p:sp>
    </p:spTree>
    <p:extLst>
      <p:ext uri="{BB962C8B-B14F-4D97-AF65-F5344CB8AC3E}">
        <p14:creationId xmlns:p14="http://schemas.microsoft.com/office/powerpoint/2010/main" val="1048256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erkez\Desktop\SLAYT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592" y="-243408"/>
            <a:ext cx="11089232" cy="8628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41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332656"/>
            <a:ext cx="6512511" cy="1143000"/>
          </a:xfrm>
        </p:spPr>
        <p:txBody>
          <a:bodyPr/>
          <a:lstStyle/>
          <a:p>
            <a:pPr algn="l"/>
            <a:endParaRPr lang="tr-TR" dirty="0"/>
          </a:p>
        </p:txBody>
      </p:sp>
      <p:sp>
        <p:nvSpPr>
          <p:cNvPr id="3" name="İçerik Yer Tutucusu 2"/>
          <p:cNvSpPr>
            <a:spLocks noGrp="1"/>
          </p:cNvSpPr>
          <p:nvPr>
            <p:ph sz="quarter" idx="13"/>
          </p:nvPr>
        </p:nvSpPr>
        <p:spPr>
          <a:xfrm>
            <a:off x="1403648" y="2060848"/>
            <a:ext cx="6400800" cy="3690744"/>
          </a:xfrm>
        </p:spPr>
        <p:txBody>
          <a:bodyPr/>
          <a:lstStyle/>
          <a:p>
            <a:r>
              <a:rPr lang="tr-TR" dirty="0" smtClean="0"/>
              <a:t>Notlar tutup, tekrar yaparak çalışmak aktif öğrenmeyi gerçekleştirir. Çözdüğümüz sorularda anlamadığımız yerleri ders esnasında ve yerinde sormak önemlidir. Çözüm için yardım aldıktan sonra bir not defterine aynı soruyu ve benzer birkaç soruyu yazıp, çözmek öğrenmeyi kolaylaştırıp, kalıcı hale getirir.</a:t>
            </a:r>
            <a:endParaRPr lang="tr-TR" dirty="0"/>
          </a:p>
        </p:txBody>
      </p:sp>
    </p:spTree>
    <p:extLst>
      <p:ext uri="{BB962C8B-B14F-4D97-AF65-F5344CB8AC3E}">
        <p14:creationId xmlns:p14="http://schemas.microsoft.com/office/powerpoint/2010/main" val="3459399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260648"/>
            <a:ext cx="6512511" cy="1503040"/>
          </a:xfrm>
        </p:spPr>
        <p:txBody>
          <a:bodyPr/>
          <a:lstStyle/>
          <a:p>
            <a:pPr marL="0" indent="0" algn="ctr">
              <a:buNone/>
            </a:pPr>
            <a:r>
              <a:rPr lang="tr-TR" sz="2800" dirty="0" smtClean="0"/>
              <a:t>FORM 99 </a:t>
            </a:r>
            <a:br>
              <a:rPr lang="tr-TR" sz="2800" dirty="0" smtClean="0"/>
            </a:br>
            <a:r>
              <a:rPr lang="tr-TR" sz="2800" dirty="0" smtClean="0"/>
              <a:t>(Serdar ERKAN,2011, Örnek Grup Rehberliği Etkinlikleri)</a:t>
            </a:r>
            <a:endParaRPr lang="tr-TR" sz="2800" dirty="0"/>
          </a:p>
        </p:txBody>
      </p:sp>
      <p:sp>
        <p:nvSpPr>
          <p:cNvPr id="3" name="İçerik Yer Tutucusu 2"/>
          <p:cNvSpPr>
            <a:spLocks noGrp="1"/>
          </p:cNvSpPr>
          <p:nvPr>
            <p:ph sz="quarter" idx="13"/>
          </p:nvPr>
        </p:nvSpPr>
        <p:spPr>
          <a:xfrm>
            <a:off x="1115616" y="2060848"/>
            <a:ext cx="3346704" cy="4266808"/>
          </a:xfrm>
        </p:spPr>
        <p:txBody>
          <a:bodyPr/>
          <a:lstStyle/>
          <a:p>
            <a:pPr marL="45720" indent="0">
              <a:buNone/>
            </a:pPr>
            <a:r>
              <a:rPr lang="tr-TR" dirty="0" smtClean="0"/>
              <a:t>Ahmet, çıkış zilini duyar duymaz hızla kapıya yöneldi. Birkaç gün önceden annesinden, teyzesinin onlara geleceğinin haberini almıştı. Uzun zamandır görmediği için onu özlemişti ve bir an evvel eve gitmek için sabırsızlanıyordu. Eve vardığında saat 13.00’dı. </a:t>
            </a:r>
            <a:endParaRPr lang="tr-TR" dirty="0"/>
          </a:p>
        </p:txBody>
      </p:sp>
      <p:sp>
        <p:nvSpPr>
          <p:cNvPr id="4" name="İçerik Yer Tutucusu 3"/>
          <p:cNvSpPr>
            <a:spLocks noGrp="1"/>
          </p:cNvSpPr>
          <p:nvPr>
            <p:ph sz="quarter" idx="14"/>
          </p:nvPr>
        </p:nvSpPr>
        <p:spPr>
          <a:xfrm>
            <a:off x="4716016" y="2060848"/>
            <a:ext cx="3346704" cy="4194800"/>
          </a:xfrm>
        </p:spPr>
        <p:txBody>
          <a:bodyPr>
            <a:normAutofit lnSpcReduction="10000"/>
          </a:bodyPr>
          <a:lstStyle/>
          <a:p>
            <a:pPr marL="45720" indent="0">
              <a:buNone/>
            </a:pPr>
            <a:r>
              <a:rPr lang="tr-TR" dirty="0" smtClean="0"/>
              <a:t>Önce annesi ve teyzesiyle birlikte yemeğini yedi, sonra da sohbete başladılar. Annesi Ahmet’i birkaç kez önce ödevlerini yapması, sonra onlarla sohbet etmesi konusunda uyardı ama teyzesi onu çok özlediğini söyleyerek Ahmet’in odasına gitmesine engel oldu.</a:t>
            </a:r>
            <a:endParaRPr lang="tr-TR" dirty="0"/>
          </a:p>
        </p:txBody>
      </p:sp>
    </p:spTree>
    <p:extLst>
      <p:ext uri="{BB962C8B-B14F-4D97-AF65-F5344CB8AC3E}">
        <p14:creationId xmlns:p14="http://schemas.microsoft.com/office/powerpoint/2010/main" val="1077591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3"/>
          </p:nvPr>
        </p:nvSpPr>
        <p:spPr>
          <a:xfrm>
            <a:off x="1142999" y="731518"/>
            <a:ext cx="3346704" cy="5865833"/>
          </a:xfrm>
        </p:spPr>
        <p:txBody>
          <a:bodyPr>
            <a:normAutofit fontScale="92500" lnSpcReduction="10000"/>
          </a:bodyPr>
          <a:lstStyle/>
          <a:p>
            <a:pPr marL="45720" indent="0">
              <a:buNone/>
            </a:pPr>
            <a:r>
              <a:rPr lang="tr-TR" dirty="0" smtClean="0"/>
              <a:t>Saat 18.00 olmuştu. Ahmet, odasına girip ders çalışmaya başladı. Ahmet’in odası caddeye bakıyordu, odasının duvarlarında sevdiği sanatçıların posterleri ve fotoğrafları vardı. Bilgisayarı ve müzik seti de vardı odasında. Biraz müzik dinleyerek ders çalışmanın keyifli olabileceğini düşündü ve en sevdiği radyo kanalını açtı. Ancak tam o sırada babası eve  geldiği için annesi akşam yemeği için Ahmet’in mutfağa gelmesini istedi. Yemekten sonra, </a:t>
            </a:r>
            <a:endParaRPr lang="tr-TR" dirty="0"/>
          </a:p>
        </p:txBody>
      </p:sp>
      <p:sp>
        <p:nvSpPr>
          <p:cNvPr id="4" name="İçerik Yer Tutucusu 3"/>
          <p:cNvSpPr>
            <a:spLocks noGrp="1"/>
          </p:cNvSpPr>
          <p:nvPr>
            <p:ph sz="quarter" idx="14"/>
          </p:nvPr>
        </p:nvSpPr>
        <p:spPr>
          <a:xfrm>
            <a:off x="4645152" y="731520"/>
            <a:ext cx="3346704" cy="5865832"/>
          </a:xfrm>
        </p:spPr>
        <p:txBody>
          <a:bodyPr>
            <a:normAutofit lnSpcReduction="10000"/>
          </a:bodyPr>
          <a:lstStyle/>
          <a:p>
            <a:pPr marL="45720" indent="0">
              <a:buNone/>
            </a:pPr>
            <a:r>
              <a:rPr lang="tr-TR" dirty="0" smtClean="0"/>
              <a:t>Ahmet annesine, biraz dışarı çıkıp top oynamak istediğini söyledi. Annesi gidebileceğini ancak çabuk gelmesinin gerektiği konusunda onu uyardı. Ahmet eve döndüğünde saat 20.00 olmuştu.</a:t>
            </a:r>
          </a:p>
          <a:p>
            <a:pPr marL="45720" indent="0">
              <a:buNone/>
            </a:pPr>
            <a:r>
              <a:rPr lang="tr-TR" dirty="0" smtClean="0"/>
              <a:t>Ahmet’in yatmadan önce yapması gereken ödevler ve çalışması gereken bir yazılısı vardı. Hemen ödevlerine başladı, tekrar yapmasam da olur, konuyu anlamıştım diye düşündü. </a:t>
            </a:r>
            <a:endParaRPr lang="tr-TR" dirty="0"/>
          </a:p>
        </p:txBody>
      </p:sp>
    </p:spTree>
    <p:extLst>
      <p:ext uri="{BB962C8B-B14F-4D97-AF65-F5344CB8AC3E}">
        <p14:creationId xmlns:p14="http://schemas.microsoft.com/office/powerpoint/2010/main" val="2720211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3"/>
          </p:nvPr>
        </p:nvSpPr>
        <p:spPr>
          <a:xfrm>
            <a:off x="1115616" y="692696"/>
            <a:ext cx="3346704" cy="5760640"/>
          </a:xfrm>
        </p:spPr>
        <p:txBody>
          <a:bodyPr>
            <a:normAutofit lnSpcReduction="10000"/>
          </a:bodyPr>
          <a:lstStyle/>
          <a:p>
            <a:pPr marL="45720" indent="0">
              <a:buNone/>
            </a:pPr>
            <a:r>
              <a:rPr lang="tr-TR" dirty="0"/>
              <a:t>Tam ödevine başlamıştı ki, salondan en sevdiği </a:t>
            </a:r>
            <a:r>
              <a:rPr lang="tr-TR" dirty="0" smtClean="0"/>
              <a:t>dizinin müziği çalmaya başladı. Aklı dizide kaldığı için, hem ödevini yapıp hem de televizyon izleyebilirim diye düşünerek, defterini kitabını alıp salona geçti. Ödevi matematiktendi ve dersi sevmediği için ödevini yapmak da ona zor geliyordu. Fen bilgisi dersinden de zayıf aldığı için o derse çalışmayı bırakmıştı bile. </a:t>
            </a:r>
            <a:endParaRPr lang="tr-TR" dirty="0"/>
          </a:p>
        </p:txBody>
      </p:sp>
      <p:sp>
        <p:nvSpPr>
          <p:cNvPr id="4" name="İçerik Yer Tutucusu 3"/>
          <p:cNvSpPr>
            <a:spLocks noGrp="1"/>
          </p:cNvSpPr>
          <p:nvPr>
            <p:ph sz="quarter" idx="14"/>
          </p:nvPr>
        </p:nvSpPr>
        <p:spPr>
          <a:xfrm>
            <a:off x="4645152" y="731520"/>
            <a:ext cx="3346704" cy="5721816"/>
          </a:xfrm>
        </p:spPr>
        <p:txBody>
          <a:bodyPr>
            <a:normAutofit lnSpcReduction="10000"/>
          </a:bodyPr>
          <a:lstStyle/>
          <a:p>
            <a:pPr marL="45720" indent="0">
              <a:buNone/>
            </a:pPr>
            <a:r>
              <a:rPr lang="tr-TR" dirty="0"/>
              <a:t>Dizi bitmişti ama ödevi hala duruyordu</a:t>
            </a:r>
            <a:r>
              <a:rPr lang="tr-TR" dirty="0" smtClean="0"/>
              <a:t>. Artık yapmayacağını anladı ve sosyal bilgiler dersinin yazılısına çalışayım diye düşündü. Kitabını açtığında daha önce okumadığı konuların çoğunlukta olduğunu gördü ve morali bozuldu. En azından bir kısmını ezberlemişti ve o soruları yapabilirim diye düşündü ama onları tekrar etmeye çalışırken hepsini unuttuğunu fark etti. Hiç ara vermeden bir buçuk saat boyunca </a:t>
            </a:r>
            <a:endParaRPr lang="tr-TR" dirty="0"/>
          </a:p>
          <a:p>
            <a:pPr marL="45720" indent="0">
              <a:buNone/>
            </a:pPr>
            <a:endParaRPr lang="tr-TR" dirty="0"/>
          </a:p>
        </p:txBody>
      </p:sp>
    </p:spTree>
    <p:extLst>
      <p:ext uri="{BB962C8B-B14F-4D97-AF65-F5344CB8AC3E}">
        <p14:creationId xmlns:p14="http://schemas.microsoft.com/office/powerpoint/2010/main" val="2690543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3"/>
          </p:nvPr>
        </p:nvSpPr>
        <p:spPr>
          <a:xfrm>
            <a:off x="1142999" y="731518"/>
            <a:ext cx="3346704" cy="5721817"/>
          </a:xfrm>
        </p:spPr>
        <p:txBody>
          <a:bodyPr/>
          <a:lstStyle/>
          <a:p>
            <a:pPr marL="45720" indent="0">
              <a:buNone/>
            </a:pPr>
            <a:r>
              <a:rPr lang="tr-TR" dirty="0" smtClean="0"/>
              <a:t>ders çalıştı. Ama artık </a:t>
            </a:r>
            <a:r>
              <a:rPr lang="tr-TR" smtClean="0"/>
              <a:t>saat 10.00 </a:t>
            </a:r>
            <a:r>
              <a:rPr lang="tr-TR" dirty="0" smtClean="0"/>
              <a:t>olmuş ve Ahmet’in uykusu gelmişti. Ancak sınav için çalışması gerektiğini söylüyordu kendi kendine durmadan. Kitabını eline aldı ve yatağa uzandı. En azından kitabı bir kere okuyayım belki aklımda bir şeyler kalır diye düşündü ve başladı okumaya. Yatağı öyle yumuşak ve rahattı ki birkaç dakika </a:t>
            </a:r>
            <a:endParaRPr lang="tr-TR" dirty="0"/>
          </a:p>
        </p:txBody>
      </p:sp>
      <p:sp>
        <p:nvSpPr>
          <p:cNvPr id="4" name="İçerik Yer Tutucusu 3"/>
          <p:cNvSpPr>
            <a:spLocks noGrp="1"/>
          </p:cNvSpPr>
          <p:nvPr>
            <p:ph sz="quarter" idx="14"/>
          </p:nvPr>
        </p:nvSpPr>
        <p:spPr>
          <a:xfrm>
            <a:off x="4645152" y="731520"/>
            <a:ext cx="3346704" cy="5721816"/>
          </a:xfrm>
        </p:spPr>
        <p:txBody>
          <a:bodyPr/>
          <a:lstStyle/>
          <a:p>
            <a:pPr marL="45720" indent="0">
              <a:buNone/>
            </a:pPr>
            <a:r>
              <a:rPr lang="tr-TR" dirty="0" smtClean="0"/>
              <a:t>sonra uykuya daldı. Odasına gelen annesi, Ahmet’in elindeki kitabı aldı, çalışma masasının üzerine koydu. Ahmet’in üstünü de örttükten sonra odasından çıktı. Ahmet’in artık ne öğretmenine göstereceği ödevi ne de sınavdaki soruları cevaplayabilecek bilgisi vardı.</a:t>
            </a:r>
            <a:endParaRPr lang="tr-TR" dirty="0"/>
          </a:p>
        </p:txBody>
      </p:sp>
    </p:spTree>
    <p:extLst>
      <p:ext uri="{BB962C8B-B14F-4D97-AF65-F5344CB8AC3E}">
        <p14:creationId xmlns:p14="http://schemas.microsoft.com/office/powerpoint/2010/main" val="750812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6512511" cy="1143000"/>
          </a:xfrm>
        </p:spPr>
        <p:txBody>
          <a:bodyPr/>
          <a:lstStyle/>
          <a:p>
            <a:r>
              <a:rPr lang="tr-TR" dirty="0" smtClean="0"/>
              <a:t>Neden Öğreniyoruz? Okulun Amacı Ne?</a:t>
            </a:r>
            <a:endParaRPr lang="tr-TR" dirty="0"/>
          </a:p>
        </p:txBody>
      </p:sp>
      <p:sp>
        <p:nvSpPr>
          <p:cNvPr id="3" name="İçerik Yer Tutucusu 2"/>
          <p:cNvSpPr>
            <a:spLocks noGrp="1"/>
          </p:cNvSpPr>
          <p:nvPr>
            <p:ph sz="quarter" idx="13"/>
          </p:nvPr>
        </p:nvSpPr>
        <p:spPr>
          <a:xfrm>
            <a:off x="2267744" y="3501008"/>
            <a:ext cx="6400800" cy="2160240"/>
          </a:xfrm>
        </p:spPr>
        <p:txBody>
          <a:bodyPr/>
          <a:lstStyle/>
          <a:p>
            <a:pPr>
              <a:buFont typeface="Wingdings" panose="05000000000000000000" pitchFamily="2" charset="2"/>
              <a:buChar char="v"/>
            </a:pPr>
            <a:r>
              <a:rPr lang="tr-TR" dirty="0" smtClean="0"/>
              <a:t>Üretici bir birey olabilmek için</a:t>
            </a:r>
          </a:p>
          <a:p>
            <a:pPr>
              <a:buFont typeface="Wingdings" panose="05000000000000000000" pitchFamily="2" charset="2"/>
              <a:buChar char="v"/>
            </a:pPr>
            <a:r>
              <a:rPr lang="tr-TR" dirty="0" smtClean="0"/>
              <a:t>Meslek edinmek için</a:t>
            </a:r>
          </a:p>
          <a:p>
            <a:pPr>
              <a:buFont typeface="Wingdings" panose="05000000000000000000" pitchFamily="2" charset="2"/>
              <a:buChar char="v"/>
            </a:pPr>
            <a:r>
              <a:rPr lang="tr-TR" dirty="0" smtClean="0"/>
              <a:t>Vatana ve millete iyi bir birey yetiştirmek için</a:t>
            </a:r>
            <a:endParaRPr lang="tr-TR" dirty="0"/>
          </a:p>
        </p:txBody>
      </p:sp>
    </p:spTree>
    <p:extLst>
      <p:ext uri="{BB962C8B-B14F-4D97-AF65-F5344CB8AC3E}">
        <p14:creationId xmlns:p14="http://schemas.microsoft.com/office/powerpoint/2010/main" val="1117201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1484784"/>
            <a:ext cx="6512511" cy="1143000"/>
          </a:xfrm>
        </p:spPr>
        <p:txBody>
          <a:bodyPr/>
          <a:lstStyle/>
          <a:p>
            <a:r>
              <a:rPr lang="tr-TR" dirty="0" smtClean="0"/>
              <a:t>Hikayenin Bize Verdiği Mesaj Nedir? Ahmet’e Bir Çalışma Programı oluşturunuz.</a:t>
            </a:r>
            <a:endParaRPr lang="tr-TR" dirty="0"/>
          </a:p>
        </p:txBody>
      </p:sp>
    </p:spTree>
    <p:extLst>
      <p:ext uri="{BB962C8B-B14F-4D97-AF65-F5344CB8AC3E}">
        <p14:creationId xmlns:p14="http://schemas.microsoft.com/office/powerpoint/2010/main" val="1901194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Yer Tutucusu 4"/>
          <p:cNvPicPr>
            <a:picLocks noGrp="1" noChangeAspect="1"/>
          </p:cNvPicPr>
          <p:nvPr>
            <p:ph type="pic" idx="1"/>
          </p:nvPr>
        </p:nvPicPr>
        <p:blipFill>
          <a:blip r:embed="rId2">
            <a:extLst>
              <a:ext uri="{28A0092B-C50C-407E-A947-70E740481C1C}">
                <a14:useLocalDpi xmlns:a14="http://schemas.microsoft.com/office/drawing/2010/main" val="0"/>
              </a:ext>
            </a:extLst>
          </a:blip>
          <a:srcRect l="3423" r="3423"/>
          <a:stretch>
            <a:fillRect/>
          </a:stretch>
        </p:blipFill>
        <p:spPr>
          <a:xfrm>
            <a:off x="755576" y="332656"/>
            <a:ext cx="8208911" cy="4950296"/>
          </a:xfrm>
        </p:spPr>
      </p:pic>
      <p:sp>
        <p:nvSpPr>
          <p:cNvPr id="3" name="Metin Yer Tutucusu 2"/>
          <p:cNvSpPr>
            <a:spLocks noGrp="1"/>
          </p:cNvSpPr>
          <p:nvPr>
            <p:ph type="body" sz="half" idx="2"/>
          </p:nvPr>
        </p:nvSpPr>
        <p:spPr/>
        <p:txBody>
          <a:bodyPr/>
          <a:lstStyle/>
          <a:p>
            <a:pPr marL="0" indent="0">
              <a:buNone/>
            </a:pPr>
            <a:endParaRPr lang="tr-TR" dirty="0"/>
          </a:p>
        </p:txBody>
      </p:sp>
      <p:sp>
        <p:nvSpPr>
          <p:cNvPr id="4" name="Başlık 3"/>
          <p:cNvSpPr>
            <a:spLocks noGrp="1"/>
          </p:cNvSpPr>
          <p:nvPr>
            <p:ph type="title"/>
          </p:nvPr>
        </p:nvSpPr>
        <p:spPr/>
        <p:txBody>
          <a:bodyPr/>
          <a:lstStyle/>
          <a:p>
            <a:endParaRPr lang="tr-TR"/>
          </a:p>
        </p:txBody>
      </p:sp>
    </p:spTree>
    <p:extLst>
      <p:ext uri="{BB962C8B-B14F-4D97-AF65-F5344CB8AC3E}">
        <p14:creationId xmlns:p14="http://schemas.microsoft.com/office/powerpoint/2010/main" val="3211350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kez\Desktop\SLAY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897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idx="1"/>
          </p:nvPr>
        </p:nvSpPr>
        <p:spPr>
          <a:xfrm>
            <a:off x="1115616" y="1916832"/>
            <a:ext cx="3346704" cy="639762"/>
          </a:xfrm>
        </p:spPr>
        <p:txBody>
          <a:bodyPr/>
          <a:lstStyle/>
          <a:p>
            <a:r>
              <a:rPr lang="tr-TR" dirty="0" smtClean="0"/>
              <a:t>Nedir?</a:t>
            </a:r>
            <a:endParaRPr lang="tr-TR" dirty="0"/>
          </a:p>
        </p:txBody>
      </p:sp>
      <p:sp>
        <p:nvSpPr>
          <p:cNvPr id="3" name="İçerik Yer Tutucusu 2"/>
          <p:cNvSpPr>
            <a:spLocks noGrp="1"/>
          </p:cNvSpPr>
          <p:nvPr>
            <p:ph sz="half" idx="2"/>
          </p:nvPr>
        </p:nvSpPr>
        <p:spPr>
          <a:xfrm>
            <a:off x="1187624" y="2924944"/>
            <a:ext cx="3346704" cy="2743200"/>
          </a:xfrm>
        </p:spPr>
        <p:txBody>
          <a:bodyPr/>
          <a:lstStyle/>
          <a:p>
            <a:r>
              <a:rPr lang="tr-TR" dirty="0" smtClean="0"/>
              <a:t>Uyaranları düzenlenmiş bir çalışma ortamında</a:t>
            </a:r>
          </a:p>
          <a:p>
            <a:r>
              <a:rPr lang="tr-TR" dirty="0" smtClean="0"/>
              <a:t>Amaçlı ve planlı</a:t>
            </a:r>
          </a:p>
          <a:p>
            <a:r>
              <a:rPr lang="tr-TR" dirty="0" smtClean="0"/>
              <a:t>Dikkat ve motivasyon düzeyi yüksek</a:t>
            </a:r>
          </a:p>
          <a:p>
            <a:r>
              <a:rPr lang="tr-TR" dirty="0" smtClean="0"/>
              <a:t>Etkili çalışma</a:t>
            </a:r>
            <a:endParaRPr lang="tr-TR" dirty="0"/>
          </a:p>
        </p:txBody>
      </p:sp>
      <p:sp>
        <p:nvSpPr>
          <p:cNvPr id="4" name="Metin Yer Tutucusu 3"/>
          <p:cNvSpPr>
            <a:spLocks noGrp="1"/>
          </p:cNvSpPr>
          <p:nvPr>
            <p:ph type="body" sz="quarter" idx="3"/>
          </p:nvPr>
        </p:nvSpPr>
        <p:spPr>
          <a:xfrm>
            <a:off x="4860032" y="1916832"/>
            <a:ext cx="3346704" cy="639762"/>
          </a:xfrm>
        </p:spPr>
        <p:txBody>
          <a:bodyPr/>
          <a:lstStyle/>
          <a:p>
            <a:r>
              <a:rPr lang="tr-TR" dirty="0" smtClean="0"/>
              <a:t>Ne Değildir?</a:t>
            </a:r>
            <a:endParaRPr lang="tr-TR" dirty="0"/>
          </a:p>
        </p:txBody>
      </p:sp>
      <p:sp>
        <p:nvSpPr>
          <p:cNvPr id="5" name="İçerik Yer Tutucusu 4"/>
          <p:cNvSpPr>
            <a:spLocks noGrp="1"/>
          </p:cNvSpPr>
          <p:nvPr>
            <p:ph sz="quarter" idx="4"/>
          </p:nvPr>
        </p:nvSpPr>
        <p:spPr>
          <a:xfrm>
            <a:off x="4932040" y="2924944"/>
            <a:ext cx="3346704" cy="2743200"/>
          </a:xfrm>
        </p:spPr>
        <p:txBody>
          <a:bodyPr/>
          <a:lstStyle/>
          <a:p>
            <a:r>
              <a:rPr lang="tr-TR" dirty="0" smtClean="0"/>
              <a:t>Önümüze gelen her yerde</a:t>
            </a:r>
          </a:p>
          <a:p>
            <a:r>
              <a:rPr lang="tr-TR" dirty="0" smtClean="0"/>
              <a:t>Amaçsız ve rastgele </a:t>
            </a:r>
          </a:p>
          <a:p>
            <a:r>
              <a:rPr lang="tr-TR" dirty="0" smtClean="0"/>
              <a:t>Uzanarak veya yatarak</a:t>
            </a:r>
          </a:p>
          <a:p>
            <a:r>
              <a:rPr lang="tr-TR" dirty="0" smtClean="0"/>
              <a:t>Çok çalışmak</a:t>
            </a:r>
          </a:p>
          <a:p>
            <a:pPr marL="45720" indent="0">
              <a:buNone/>
            </a:pPr>
            <a:endParaRPr lang="tr-TR" dirty="0"/>
          </a:p>
        </p:txBody>
      </p:sp>
      <p:sp>
        <p:nvSpPr>
          <p:cNvPr id="6" name="Başlık 5"/>
          <p:cNvSpPr>
            <a:spLocks noGrp="1"/>
          </p:cNvSpPr>
          <p:nvPr>
            <p:ph type="title"/>
          </p:nvPr>
        </p:nvSpPr>
        <p:spPr>
          <a:xfrm>
            <a:off x="1259632" y="332656"/>
            <a:ext cx="6552728" cy="1440160"/>
          </a:xfrm>
        </p:spPr>
        <p:txBody>
          <a:bodyPr/>
          <a:lstStyle/>
          <a:p>
            <a:pPr algn="ctr"/>
            <a:r>
              <a:rPr lang="tr-TR" dirty="0" smtClean="0"/>
              <a:t>VERİMLİ DERS ÇALIŞMA</a:t>
            </a:r>
            <a:endParaRPr lang="tr-TR" dirty="0"/>
          </a:p>
        </p:txBody>
      </p:sp>
    </p:spTree>
    <p:extLst>
      <p:ext uri="{BB962C8B-B14F-4D97-AF65-F5344CB8AC3E}">
        <p14:creationId xmlns:p14="http://schemas.microsoft.com/office/powerpoint/2010/main" val="3569354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980728"/>
            <a:ext cx="6512511" cy="1143000"/>
          </a:xfrm>
        </p:spPr>
        <p:txBody>
          <a:bodyPr/>
          <a:lstStyle/>
          <a:p>
            <a:pPr algn="l"/>
            <a:r>
              <a:rPr lang="tr-TR" dirty="0" smtClean="0"/>
              <a:t>Buna göre verimli ders çalışma;</a:t>
            </a:r>
            <a:endParaRPr lang="tr-TR" dirty="0"/>
          </a:p>
        </p:txBody>
      </p:sp>
      <p:sp>
        <p:nvSpPr>
          <p:cNvPr id="3" name="İçerik Yer Tutucusu 2"/>
          <p:cNvSpPr>
            <a:spLocks noGrp="1"/>
          </p:cNvSpPr>
          <p:nvPr>
            <p:ph sz="quarter" idx="13"/>
          </p:nvPr>
        </p:nvSpPr>
        <p:spPr>
          <a:xfrm>
            <a:off x="2123728" y="2636912"/>
            <a:ext cx="6400800" cy="3474720"/>
          </a:xfrm>
        </p:spPr>
        <p:txBody>
          <a:bodyPr/>
          <a:lstStyle/>
          <a:p>
            <a:r>
              <a:rPr lang="tr-TR" dirty="0" smtClean="0"/>
              <a:t>Çalışma ortamı düzenlenmiş, belirli bir plan ve amaç dahilinde, dikkatimizi yoğunlaştırarak yürüttüğümüz etkili çalışmadır.</a:t>
            </a:r>
            <a:endParaRPr lang="tr-TR" dirty="0"/>
          </a:p>
        </p:txBody>
      </p:sp>
    </p:spTree>
    <p:extLst>
      <p:ext uri="{BB962C8B-B14F-4D97-AF65-F5344CB8AC3E}">
        <p14:creationId xmlns:p14="http://schemas.microsoft.com/office/powerpoint/2010/main" val="3149432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260648"/>
            <a:ext cx="6512511" cy="1143000"/>
          </a:xfrm>
        </p:spPr>
        <p:txBody>
          <a:bodyPr/>
          <a:lstStyle/>
          <a:p>
            <a:r>
              <a:rPr lang="tr-TR" dirty="0" smtClean="0"/>
              <a:t>Hedef Belirleme </a:t>
            </a:r>
            <a:r>
              <a:rPr lang="tr-TR" dirty="0"/>
              <a:t>N</a:t>
            </a:r>
            <a:r>
              <a:rPr lang="tr-TR" dirty="0" smtClean="0"/>
              <a:t>edir? Neden Önemlidir?</a:t>
            </a:r>
            <a:endParaRPr lang="tr-TR" dirty="0"/>
          </a:p>
        </p:txBody>
      </p:sp>
      <p:sp>
        <p:nvSpPr>
          <p:cNvPr id="3" name="İçerik Yer Tutucusu 2"/>
          <p:cNvSpPr>
            <a:spLocks noGrp="1"/>
          </p:cNvSpPr>
          <p:nvPr>
            <p:ph sz="quarter" idx="13"/>
          </p:nvPr>
        </p:nvSpPr>
        <p:spPr>
          <a:xfrm>
            <a:off x="1187624" y="2636912"/>
            <a:ext cx="6400800" cy="3474720"/>
          </a:xfrm>
        </p:spPr>
        <p:txBody>
          <a:bodyPr/>
          <a:lstStyle/>
          <a:p>
            <a:r>
              <a:rPr lang="tr-TR" dirty="0" smtClean="0"/>
              <a:t>Hedefleri belirlemek, bize gideceğimiz yolu gösterir. Başarıya ulaşmak için motive eder.</a:t>
            </a:r>
          </a:p>
          <a:p>
            <a:pPr marL="45720" indent="0">
              <a:buNone/>
            </a:pPr>
            <a:endParaRPr lang="tr-TR" dirty="0"/>
          </a:p>
          <a:p>
            <a:pPr marL="45720" indent="0">
              <a:buNone/>
            </a:pP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54501381"/>
              </p:ext>
            </p:extLst>
          </p:nvPr>
        </p:nvGraphicFramePr>
        <p:xfrm>
          <a:off x="1547664" y="3717032"/>
          <a:ext cx="6096000" cy="18288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tr-TR" dirty="0" smtClean="0"/>
                        <a:t>Kısa</a:t>
                      </a:r>
                      <a:r>
                        <a:rPr lang="tr-TR" baseline="0" dirty="0" smtClean="0"/>
                        <a:t> Vadede Hedefler</a:t>
                      </a:r>
                      <a:endParaRPr lang="tr-TR" dirty="0"/>
                    </a:p>
                  </a:txBody>
                  <a:tcPr/>
                </a:tc>
                <a:tc>
                  <a:txBody>
                    <a:bodyPr/>
                    <a:lstStyle/>
                    <a:p>
                      <a:r>
                        <a:rPr lang="tr-TR" dirty="0" smtClean="0"/>
                        <a:t>Orta Vadede Hedefler</a:t>
                      </a:r>
                      <a:endParaRPr lang="tr-TR" dirty="0"/>
                    </a:p>
                  </a:txBody>
                  <a:tcPr/>
                </a:tc>
                <a:tc>
                  <a:txBody>
                    <a:bodyPr/>
                    <a:lstStyle/>
                    <a:p>
                      <a:r>
                        <a:rPr lang="tr-TR" dirty="0" smtClean="0"/>
                        <a:t>Uzun</a:t>
                      </a:r>
                      <a:r>
                        <a:rPr lang="tr-TR" baseline="0" dirty="0" smtClean="0"/>
                        <a:t> Vadede Hedefler</a:t>
                      </a:r>
                      <a:endParaRPr lang="tr-TR" dirty="0"/>
                    </a:p>
                  </a:txBody>
                  <a:tcPr/>
                </a:tc>
              </a:tr>
              <a:tr h="370840">
                <a:tc>
                  <a:txBody>
                    <a:bodyPr/>
                    <a:lstStyle/>
                    <a:p>
                      <a:r>
                        <a:rPr lang="tr-TR" dirty="0" smtClean="0"/>
                        <a:t>Bu hafta </a:t>
                      </a:r>
                      <a:r>
                        <a:rPr lang="tr-TR" baseline="0" dirty="0" smtClean="0"/>
                        <a:t>Türkçe ders tekrarı yapıp 500 soru çözeceğim.</a:t>
                      </a:r>
                      <a:endParaRPr lang="tr-TR" dirty="0"/>
                    </a:p>
                  </a:txBody>
                  <a:tcPr/>
                </a:tc>
                <a:tc>
                  <a:txBody>
                    <a:bodyPr/>
                    <a:lstStyle/>
                    <a:p>
                      <a:r>
                        <a:rPr lang="tr-TR" dirty="0" smtClean="0"/>
                        <a:t>Seneye ……… Fen Lisesine gireceğim.</a:t>
                      </a:r>
                      <a:endParaRPr lang="tr-TR" dirty="0"/>
                    </a:p>
                  </a:txBody>
                  <a:tcPr/>
                </a:tc>
                <a:tc>
                  <a:txBody>
                    <a:bodyPr/>
                    <a:lstStyle/>
                    <a:p>
                      <a:r>
                        <a:rPr lang="tr-TR" dirty="0" smtClean="0"/>
                        <a:t>Hedefim</a:t>
                      </a:r>
                      <a:r>
                        <a:rPr lang="tr-TR" baseline="0" dirty="0" smtClean="0"/>
                        <a:t> çok başarılı bir doktor olmaktır.</a:t>
                      </a:r>
                      <a:endParaRPr lang="tr-TR" dirty="0"/>
                    </a:p>
                  </a:txBody>
                  <a:tcPr/>
                </a:tc>
              </a:tr>
            </a:tbl>
          </a:graphicData>
        </a:graphic>
      </p:graphicFrame>
    </p:spTree>
    <p:extLst>
      <p:ext uri="{BB962C8B-B14F-4D97-AF65-F5344CB8AC3E}">
        <p14:creationId xmlns:p14="http://schemas.microsoft.com/office/powerpoint/2010/main" val="4056711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erkez\Desktop\SLAYT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445"/>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252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404664"/>
            <a:ext cx="6512511" cy="1143000"/>
          </a:xfrm>
        </p:spPr>
        <p:txBody>
          <a:bodyPr/>
          <a:lstStyle/>
          <a:p>
            <a:pPr algn="l"/>
            <a:r>
              <a:rPr lang="tr-TR" dirty="0" smtClean="0"/>
              <a:t>YOLUNU KAYBEDEN LEYLEK</a:t>
            </a:r>
            <a:endParaRPr lang="tr-TR" dirty="0"/>
          </a:p>
        </p:txBody>
      </p:sp>
      <p:sp>
        <p:nvSpPr>
          <p:cNvPr id="3" name="İçerik Yer Tutucusu 2"/>
          <p:cNvSpPr>
            <a:spLocks noGrp="1"/>
          </p:cNvSpPr>
          <p:nvPr>
            <p:ph sz="quarter" idx="13"/>
          </p:nvPr>
        </p:nvSpPr>
        <p:spPr>
          <a:xfrm>
            <a:off x="1475656" y="1916832"/>
            <a:ext cx="6400800" cy="3474720"/>
          </a:xfrm>
        </p:spPr>
        <p:txBody>
          <a:bodyPr>
            <a:normAutofit lnSpcReduction="10000"/>
          </a:bodyPr>
          <a:lstStyle/>
          <a:p>
            <a:pPr marL="45720" indent="0">
              <a:buNone/>
            </a:pPr>
            <a:r>
              <a:rPr lang="tr-TR" dirty="0" smtClean="0"/>
              <a:t>	Güzel bir yazdan sonra göç mevsimi gelmişti. İlk kez göç edecek genç </a:t>
            </a:r>
            <a:r>
              <a:rPr lang="tr-TR" dirty="0" smtClean="0"/>
              <a:t>leylek, bu </a:t>
            </a:r>
            <a:r>
              <a:rPr lang="tr-TR" dirty="0" smtClean="0"/>
              <a:t>durumun heyecanıyla hayaller kuruyordu. </a:t>
            </a:r>
          </a:p>
          <a:p>
            <a:pPr marL="45720" indent="0">
              <a:buNone/>
            </a:pPr>
            <a:r>
              <a:rPr lang="tr-TR" dirty="0"/>
              <a:t>	</a:t>
            </a:r>
            <a:r>
              <a:rPr lang="tr-TR" dirty="0" smtClean="0"/>
              <a:t>Sürü ise rota belirleme telaşındaydı. Aslında bu iş genç leyleğin sandığı kadar kolay bir iş değildi. Zamanı, yeri ve rotayı belirlemek için çalışmaları gerekiyordu. Çünkü soğuğa maruz kalmak leylekler için ölümcül sonuçlar doğurabilirdi.</a:t>
            </a:r>
          </a:p>
          <a:p>
            <a:pPr marL="45720" indent="0">
              <a:buNone/>
            </a:pPr>
            <a:r>
              <a:rPr lang="tr-TR" dirty="0" smtClean="0"/>
              <a:t>  </a:t>
            </a:r>
          </a:p>
          <a:p>
            <a:endParaRPr lang="tr-TR" dirty="0" smtClean="0"/>
          </a:p>
        </p:txBody>
      </p:sp>
    </p:spTree>
    <p:extLst>
      <p:ext uri="{BB962C8B-B14F-4D97-AF65-F5344CB8AC3E}">
        <p14:creationId xmlns:p14="http://schemas.microsoft.com/office/powerpoint/2010/main" val="175268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sz="quarter" idx="13"/>
          </p:nvPr>
        </p:nvSpPr>
        <p:spPr/>
        <p:txBody>
          <a:bodyPr/>
          <a:lstStyle/>
          <a:p>
            <a:pPr marL="365760" lvl="1" indent="0">
              <a:buNone/>
            </a:pPr>
            <a:r>
              <a:rPr lang="tr-TR" dirty="0"/>
              <a:t>	</a:t>
            </a:r>
            <a:r>
              <a:rPr lang="tr-TR" dirty="0" smtClean="0"/>
              <a:t>Genç </a:t>
            </a:r>
            <a:r>
              <a:rPr lang="tr-TR" dirty="0" smtClean="0"/>
              <a:t>leylek, </a:t>
            </a:r>
            <a:r>
              <a:rPr lang="tr-TR" dirty="0" smtClean="0"/>
              <a:t>neden göç etmiyoruz </a:t>
            </a:r>
            <a:r>
              <a:rPr lang="tr-TR" dirty="0" smtClean="0"/>
              <a:t>artık </a:t>
            </a:r>
            <a:r>
              <a:rPr lang="tr-TR" dirty="0" smtClean="0"/>
              <a:t>diye her gün baba leyleğe sorular soruyor, baba leylek zamanı var dedikçe sinirleniyordu.</a:t>
            </a:r>
          </a:p>
          <a:p>
            <a:pPr marL="365760" lvl="1" indent="0">
              <a:buNone/>
            </a:pPr>
            <a:r>
              <a:rPr lang="tr-TR" dirty="0"/>
              <a:t>	</a:t>
            </a:r>
            <a:r>
              <a:rPr lang="tr-TR" dirty="0" smtClean="0"/>
              <a:t>Bir gün bu işi tek başına yapabileceğini, sürüyü beklemenin saçma olduğunu düşünerek yola çıktı.</a:t>
            </a:r>
          </a:p>
          <a:p>
            <a:pPr marL="365760" lvl="1" indent="0">
              <a:buNone/>
            </a:pPr>
            <a:endParaRPr lang="tr-TR" dirty="0"/>
          </a:p>
          <a:p>
            <a:pPr marL="365760" lvl="1" indent="0">
              <a:buNone/>
            </a:pPr>
            <a:r>
              <a:rPr lang="tr-TR" dirty="0" smtClean="0"/>
              <a:t>PEKİ SONRA GENÇ LEYLEĞİN BAŞINA NELER GELMİŞTİR?</a:t>
            </a:r>
            <a:endParaRPr lang="tr-TR" dirty="0"/>
          </a:p>
        </p:txBody>
      </p:sp>
    </p:spTree>
    <p:extLst>
      <p:ext uri="{BB962C8B-B14F-4D97-AF65-F5344CB8AC3E}">
        <p14:creationId xmlns:p14="http://schemas.microsoft.com/office/powerpoint/2010/main" val="3153225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Hava Akımı">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115</TotalTime>
  <Words>715</Words>
  <Application>Microsoft Office PowerPoint</Application>
  <PresentationFormat>Ekran Gösterisi (4:3)</PresentationFormat>
  <Paragraphs>70</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Hava Akımı</vt:lpstr>
      <vt:lpstr>VERİMLİ DERS ÇALIŞMA</vt:lpstr>
      <vt:lpstr>Neden Öğreniyoruz? Okulun Amacı Ne?</vt:lpstr>
      <vt:lpstr>PowerPoint Sunusu</vt:lpstr>
      <vt:lpstr>VERİMLİ DERS ÇALIŞMA</vt:lpstr>
      <vt:lpstr>Buna göre verimli ders çalışma;</vt:lpstr>
      <vt:lpstr>Hedef Belirleme Nedir? Neden Önemlidir?</vt:lpstr>
      <vt:lpstr>PowerPoint Sunusu</vt:lpstr>
      <vt:lpstr>YOLUNU KAYBEDEN LEYLEK</vt:lpstr>
      <vt:lpstr>PowerPoint Sunusu</vt:lpstr>
      <vt:lpstr>PowerPoint Sunusu</vt:lpstr>
      <vt:lpstr>PowerPoint Sunusu</vt:lpstr>
      <vt:lpstr>Çalışma Ortamımız Nasıl Olmalı?</vt:lpstr>
      <vt:lpstr>Neden Ders Tekrarı Yapmalıyım?</vt:lpstr>
      <vt:lpstr>PowerPoint Sunusu</vt:lpstr>
      <vt:lpstr>PowerPoint Sunusu</vt:lpstr>
      <vt:lpstr>FORM 99  (Serdar ERKAN,2011, Örnek Grup Rehberliği Etkinlikleri)</vt:lpstr>
      <vt:lpstr>PowerPoint Sunusu</vt:lpstr>
      <vt:lpstr>PowerPoint Sunusu</vt:lpstr>
      <vt:lpstr>PowerPoint Sunusu</vt:lpstr>
      <vt:lpstr>Hikayenin Bize Verdiği Mesaj Nedir? Ahmet’e Bir Çalışma Programı oluşturunuz.</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VERİMLİ DERS ÇALIŞMA</dc:title>
  <dc:creator>merkez</dc:creator>
  <cp:lastModifiedBy>merkez</cp:lastModifiedBy>
  <cp:revision>13</cp:revision>
  <dcterms:created xsi:type="dcterms:W3CDTF">2017-10-19T09:22:53Z</dcterms:created>
  <dcterms:modified xsi:type="dcterms:W3CDTF">2017-10-20T08:03:59Z</dcterms:modified>
</cp:coreProperties>
</file>